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7" r:id="rId2"/>
    <p:sldId id="268" r:id="rId3"/>
    <p:sldId id="271" r:id="rId4"/>
    <p:sldId id="269" r:id="rId5"/>
    <p:sldId id="272" r:id="rId6"/>
    <p:sldId id="273" r:id="rId7"/>
    <p:sldId id="270" r:id="rId8"/>
    <p:sldId id="274" r:id="rId9"/>
    <p:sldId id="275" r:id="rId10"/>
    <p:sldId id="276" r:id="rId11"/>
    <p:sldId id="27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2" d="100"/>
          <a:sy n="72" d="100"/>
        </p:scale>
        <p:origin x="54"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99D42CD-1229-42A5-9AE7-853661F892AF}"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FD4A8B0C-9EBD-45BE-8225-5F023332F4F2}">
      <dgm:prSet/>
      <dgm:spPr/>
      <dgm:t>
        <a:bodyPr/>
        <a:lstStyle/>
        <a:p>
          <a:r>
            <a:rPr lang="en-US"/>
            <a:t>I had created the group presentation ppt  as we are going to have the client meeting. </a:t>
          </a:r>
        </a:p>
      </dgm:t>
    </dgm:pt>
    <dgm:pt modelId="{DCED5BD4-D784-4B09-A0AC-FBFDC8F24592}" type="parTrans" cxnId="{1DA3F7A4-A42D-4319-9C4C-719634A939C7}">
      <dgm:prSet/>
      <dgm:spPr/>
      <dgm:t>
        <a:bodyPr/>
        <a:lstStyle/>
        <a:p>
          <a:endParaRPr lang="en-US"/>
        </a:p>
      </dgm:t>
    </dgm:pt>
    <dgm:pt modelId="{52A2C46D-E082-4E51-B5BA-49E1EC163294}" type="sibTrans" cxnId="{1DA3F7A4-A42D-4319-9C4C-719634A939C7}">
      <dgm:prSet/>
      <dgm:spPr/>
      <dgm:t>
        <a:bodyPr/>
        <a:lstStyle/>
        <a:p>
          <a:endParaRPr lang="en-US"/>
        </a:p>
      </dgm:t>
    </dgm:pt>
    <dgm:pt modelId="{A618C979-69EC-4B56-A8F4-BB3CA4A2EC24}">
      <dgm:prSet/>
      <dgm:spPr/>
      <dgm:t>
        <a:bodyPr/>
        <a:lstStyle/>
        <a:p>
          <a:r>
            <a:rPr lang="en-US"/>
            <a:t>Additionally, I had attended meetings with clients and peers and taken the minutes of the meeting.</a:t>
          </a:r>
        </a:p>
      </dgm:t>
    </dgm:pt>
    <dgm:pt modelId="{FC465433-5D7D-4E66-90ED-BB433D015DED}" type="parTrans" cxnId="{DB44C790-B05D-4C9B-86F9-C72E18FF915B}">
      <dgm:prSet/>
      <dgm:spPr/>
      <dgm:t>
        <a:bodyPr/>
        <a:lstStyle/>
        <a:p>
          <a:endParaRPr lang="en-US"/>
        </a:p>
      </dgm:t>
    </dgm:pt>
    <dgm:pt modelId="{44634DB8-4FAC-4C36-BD62-C47C42A0DB29}" type="sibTrans" cxnId="{DB44C790-B05D-4C9B-86F9-C72E18FF915B}">
      <dgm:prSet/>
      <dgm:spPr/>
      <dgm:t>
        <a:bodyPr/>
        <a:lstStyle/>
        <a:p>
          <a:endParaRPr lang="en-US"/>
        </a:p>
      </dgm:t>
    </dgm:pt>
    <dgm:pt modelId="{B953E0CA-63D8-4995-8D85-0B7F2C0F63FC}" type="pres">
      <dgm:prSet presAssocID="{699D42CD-1229-42A5-9AE7-853661F892AF}" presName="vert0" presStyleCnt="0">
        <dgm:presLayoutVars>
          <dgm:dir/>
          <dgm:animOne val="branch"/>
          <dgm:animLvl val="lvl"/>
        </dgm:presLayoutVars>
      </dgm:prSet>
      <dgm:spPr/>
    </dgm:pt>
    <dgm:pt modelId="{4216DFAC-6006-4BA7-AE1E-C3A5F10C6A37}" type="pres">
      <dgm:prSet presAssocID="{FD4A8B0C-9EBD-45BE-8225-5F023332F4F2}" presName="thickLine" presStyleLbl="alignNode1" presStyleIdx="0" presStyleCnt="2"/>
      <dgm:spPr/>
    </dgm:pt>
    <dgm:pt modelId="{6FCB90E0-B7BF-4211-93BA-FA0152AF25E6}" type="pres">
      <dgm:prSet presAssocID="{FD4A8B0C-9EBD-45BE-8225-5F023332F4F2}" presName="horz1" presStyleCnt="0"/>
      <dgm:spPr/>
    </dgm:pt>
    <dgm:pt modelId="{EC853CA4-B05B-4055-9F39-6726EEA0ECBD}" type="pres">
      <dgm:prSet presAssocID="{FD4A8B0C-9EBD-45BE-8225-5F023332F4F2}" presName="tx1" presStyleLbl="revTx" presStyleIdx="0" presStyleCnt="2"/>
      <dgm:spPr/>
    </dgm:pt>
    <dgm:pt modelId="{BE32541B-FD99-4F7D-BCD7-5606D727AF47}" type="pres">
      <dgm:prSet presAssocID="{FD4A8B0C-9EBD-45BE-8225-5F023332F4F2}" presName="vert1" presStyleCnt="0"/>
      <dgm:spPr/>
    </dgm:pt>
    <dgm:pt modelId="{AB3C3617-7B10-42B8-A4EE-89825B3CCB0C}" type="pres">
      <dgm:prSet presAssocID="{A618C979-69EC-4B56-A8F4-BB3CA4A2EC24}" presName="thickLine" presStyleLbl="alignNode1" presStyleIdx="1" presStyleCnt="2"/>
      <dgm:spPr/>
    </dgm:pt>
    <dgm:pt modelId="{454DC8C2-60CE-40EA-9CAE-CF2692A443CB}" type="pres">
      <dgm:prSet presAssocID="{A618C979-69EC-4B56-A8F4-BB3CA4A2EC24}" presName="horz1" presStyleCnt="0"/>
      <dgm:spPr/>
    </dgm:pt>
    <dgm:pt modelId="{76813D8D-D24C-423C-97E9-F115D25C8E6A}" type="pres">
      <dgm:prSet presAssocID="{A618C979-69EC-4B56-A8F4-BB3CA4A2EC24}" presName="tx1" presStyleLbl="revTx" presStyleIdx="1" presStyleCnt="2"/>
      <dgm:spPr/>
    </dgm:pt>
    <dgm:pt modelId="{68A25711-CB88-4F89-B524-34623B0D7E1F}" type="pres">
      <dgm:prSet presAssocID="{A618C979-69EC-4B56-A8F4-BB3CA4A2EC24}" presName="vert1" presStyleCnt="0"/>
      <dgm:spPr/>
    </dgm:pt>
  </dgm:ptLst>
  <dgm:cxnLst>
    <dgm:cxn modelId="{D988F378-AD3B-42D0-BF37-ED5A0AE4D3A0}" type="presOf" srcId="{FD4A8B0C-9EBD-45BE-8225-5F023332F4F2}" destId="{EC853CA4-B05B-4055-9F39-6726EEA0ECBD}" srcOrd="0" destOrd="0" presId="urn:microsoft.com/office/officeart/2008/layout/LinedList"/>
    <dgm:cxn modelId="{DB44C790-B05D-4C9B-86F9-C72E18FF915B}" srcId="{699D42CD-1229-42A5-9AE7-853661F892AF}" destId="{A618C979-69EC-4B56-A8F4-BB3CA4A2EC24}" srcOrd="1" destOrd="0" parTransId="{FC465433-5D7D-4E66-90ED-BB433D015DED}" sibTransId="{44634DB8-4FAC-4C36-BD62-C47C42A0DB29}"/>
    <dgm:cxn modelId="{1DA3F7A4-A42D-4319-9C4C-719634A939C7}" srcId="{699D42CD-1229-42A5-9AE7-853661F892AF}" destId="{FD4A8B0C-9EBD-45BE-8225-5F023332F4F2}" srcOrd="0" destOrd="0" parTransId="{DCED5BD4-D784-4B09-A0AC-FBFDC8F24592}" sibTransId="{52A2C46D-E082-4E51-B5BA-49E1EC163294}"/>
    <dgm:cxn modelId="{89C7F9EE-E992-406B-9A6E-2AB10B1A34FA}" type="presOf" srcId="{A618C979-69EC-4B56-A8F4-BB3CA4A2EC24}" destId="{76813D8D-D24C-423C-97E9-F115D25C8E6A}" srcOrd="0" destOrd="0" presId="urn:microsoft.com/office/officeart/2008/layout/LinedList"/>
    <dgm:cxn modelId="{A515AEF5-9495-405B-8B47-6CE8B3C077B1}" type="presOf" srcId="{699D42CD-1229-42A5-9AE7-853661F892AF}" destId="{B953E0CA-63D8-4995-8D85-0B7F2C0F63FC}" srcOrd="0" destOrd="0" presId="urn:microsoft.com/office/officeart/2008/layout/LinedList"/>
    <dgm:cxn modelId="{6ADE99D0-FC95-47F0-946F-AEEA06184E06}" type="presParOf" srcId="{B953E0CA-63D8-4995-8D85-0B7F2C0F63FC}" destId="{4216DFAC-6006-4BA7-AE1E-C3A5F10C6A37}" srcOrd="0" destOrd="0" presId="urn:microsoft.com/office/officeart/2008/layout/LinedList"/>
    <dgm:cxn modelId="{D924DD79-6FC3-4ECC-BAA9-1FC919129421}" type="presParOf" srcId="{B953E0CA-63D8-4995-8D85-0B7F2C0F63FC}" destId="{6FCB90E0-B7BF-4211-93BA-FA0152AF25E6}" srcOrd="1" destOrd="0" presId="urn:microsoft.com/office/officeart/2008/layout/LinedList"/>
    <dgm:cxn modelId="{98048797-B58B-4C5A-B8AF-86F5CF59CE0D}" type="presParOf" srcId="{6FCB90E0-B7BF-4211-93BA-FA0152AF25E6}" destId="{EC853CA4-B05B-4055-9F39-6726EEA0ECBD}" srcOrd="0" destOrd="0" presId="urn:microsoft.com/office/officeart/2008/layout/LinedList"/>
    <dgm:cxn modelId="{4348B267-BB92-4C3B-9E0B-B2B5D1B7F2E8}" type="presParOf" srcId="{6FCB90E0-B7BF-4211-93BA-FA0152AF25E6}" destId="{BE32541B-FD99-4F7D-BCD7-5606D727AF47}" srcOrd="1" destOrd="0" presId="urn:microsoft.com/office/officeart/2008/layout/LinedList"/>
    <dgm:cxn modelId="{C753DEF9-B43E-436F-8111-1FDD413D7C04}" type="presParOf" srcId="{B953E0CA-63D8-4995-8D85-0B7F2C0F63FC}" destId="{AB3C3617-7B10-42B8-A4EE-89825B3CCB0C}" srcOrd="2" destOrd="0" presId="urn:microsoft.com/office/officeart/2008/layout/LinedList"/>
    <dgm:cxn modelId="{1C82EA55-6058-438B-964B-430246D4F2D4}" type="presParOf" srcId="{B953E0CA-63D8-4995-8D85-0B7F2C0F63FC}" destId="{454DC8C2-60CE-40EA-9CAE-CF2692A443CB}" srcOrd="3" destOrd="0" presId="urn:microsoft.com/office/officeart/2008/layout/LinedList"/>
    <dgm:cxn modelId="{D58D1AAA-98EC-423E-BFF9-3A04EF756280}" type="presParOf" srcId="{454DC8C2-60CE-40EA-9CAE-CF2692A443CB}" destId="{76813D8D-D24C-423C-97E9-F115D25C8E6A}" srcOrd="0" destOrd="0" presId="urn:microsoft.com/office/officeart/2008/layout/LinedList"/>
    <dgm:cxn modelId="{4CAD9039-9916-490C-B0FF-6C28EF2BFD9C}" type="presParOf" srcId="{454DC8C2-60CE-40EA-9CAE-CF2692A443CB}" destId="{68A25711-CB88-4F89-B524-34623B0D7E1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16DFAC-6006-4BA7-AE1E-C3A5F10C6A37}">
      <dsp:nvSpPr>
        <dsp:cNvPr id="0" name=""/>
        <dsp:cNvSpPr/>
      </dsp:nvSpPr>
      <dsp:spPr>
        <a:xfrm>
          <a:off x="0" y="0"/>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C853CA4-B05B-4055-9F39-6726EEA0ECBD}">
      <dsp:nvSpPr>
        <dsp:cNvPr id="0" name=""/>
        <dsp:cNvSpPr/>
      </dsp:nvSpPr>
      <dsp:spPr>
        <a:xfrm>
          <a:off x="0" y="0"/>
          <a:ext cx="6492875" cy="2552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t>I had created the group presentation ppt  as we are going to have the client meeting. </a:t>
          </a:r>
        </a:p>
      </dsp:txBody>
      <dsp:txXfrm>
        <a:off x="0" y="0"/>
        <a:ext cx="6492875" cy="2552700"/>
      </dsp:txXfrm>
    </dsp:sp>
    <dsp:sp modelId="{AB3C3617-7B10-42B8-A4EE-89825B3CCB0C}">
      <dsp:nvSpPr>
        <dsp:cNvPr id="0" name=""/>
        <dsp:cNvSpPr/>
      </dsp:nvSpPr>
      <dsp:spPr>
        <a:xfrm>
          <a:off x="0" y="2552700"/>
          <a:ext cx="6492875"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813D8D-D24C-423C-97E9-F115D25C8E6A}">
      <dsp:nvSpPr>
        <dsp:cNvPr id="0" name=""/>
        <dsp:cNvSpPr/>
      </dsp:nvSpPr>
      <dsp:spPr>
        <a:xfrm>
          <a:off x="0" y="2552700"/>
          <a:ext cx="6492875" cy="2552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t>Additionally, I had attended meetings with clients and peers and taken the minutes of the meeting.</a:t>
          </a:r>
        </a:p>
      </dsp:txBody>
      <dsp:txXfrm>
        <a:off x="0" y="2552700"/>
        <a:ext cx="6492875" cy="255270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image4.png>
</file>

<file path=ppt/media/image5.jp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6C32B-3A25-581C-757C-C667361BCD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19A8BF9C-1F43-7804-D752-39E0D1D872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99D46BA9-16EC-E08A-5904-B419504800A7}"/>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5" name="Footer Placeholder 4">
            <a:extLst>
              <a:ext uri="{FF2B5EF4-FFF2-40B4-BE49-F238E27FC236}">
                <a16:creationId xmlns:a16="http://schemas.microsoft.com/office/drawing/2014/main" id="{D9D99ADA-5B94-C923-D48B-F8E5BAE11E1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EDBBCB0-81D0-7E71-D39B-D546A7B4FA2A}"/>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750471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6BAD5-C9A1-2BB9-9797-AC78750F03A2}"/>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AE013975-15E9-EDFB-AFA3-7E267356E5D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8A1687F-6A83-6654-47BE-621B7BD41DA2}"/>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5" name="Footer Placeholder 4">
            <a:extLst>
              <a:ext uri="{FF2B5EF4-FFF2-40B4-BE49-F238E27FC236}">
                <a16:creationId xmlns:a16="http://schemas.microsoft.com/office/drawing/2014/main" id="{1F820AB7-9E7A-5B8B-145A-1E406085391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89F3154-5A31-C7E0-BEEA-17F5B306D013}"/>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533602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3AF688-132E-2AC1-9E39-3B6FFCF602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99DDDAD-F58E-4F70-500A-074015AFCEE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CDF92B4-9E31-80BF-9B1F-FA00BAD8354A}"/>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5" name="Footer Placeholder 4">
            <a:extLst>
              <a:ext uri="{FF2B5EF4-FFF2-40B4-BE49-F238E27FC236}">
                <a16:creationId xmlns:a16="http://schemas.microsoft.com/office/drawing/2014/main" id="{4D279286-591F-5B0F-2A6F-EF154936EF4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70F021DF-CC03-24B8-E59B-5FA9A7E53D1A}"/>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668830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462CA-0939-5355-61CD-4E45496791AA}"/>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85C36EE5-EBC9-D055-C90C-846F799051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006E948-A8C3-BA11-72D7-38DF94F7233A}"/>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5" name="Footer Placeholder 4">
            <a:extLst>
              <a:ext uri="{FF2B5EF4-FFF2-40B4-BE49-F238E27FC236}">
                <a16:creationId xmlns:a16="http://schemas.microsoft.com/office/drawing/2014/main" id="{DFB98F1D-64FA-1AE5-929D-DA9074E84D4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7754865F-3B62-094C-7A4A-7F770C8CC1E1}"/>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2036281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DDD3B-2955-7FAB-4EE9-DF2B2BF042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56E3C57-351B-A3FF-F17A-7AE62C0075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194070E-718C-4AD9-8E45-EE416089FEEE}"/>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5" name="Footer Placeholder 4">
            <a:extLst>
              <a:ext uri="{FF2B5EF4-FFF2-40B4-BE49-F238E27FC236}">
                <a16:creationId xmlns:a16="http://schemas.microsoft.com/office/drawing/2014/main" id="{26609957-0730-4BD6-3310-417243E1AFC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3F15B6E-9A3C-EC95-6D87-C1DB1CF4CEBF}"/>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3907977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88EE4-23EE-5A5F-6162-CB0051EDD78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7D805F20-CBD8-797A-05BB-CF2CD734CFB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13348100-0252-1150-2D36-630A426A05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20FD5357-5050-1687-8305-57898C93975E}"/>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6" name="Footer Placeholder 5">
            <a:extLst>
              <a:ext uri="{FF2B5EF4-FFF2-40B4-BE49-F238E27FC236}">
                <a16:creationId xmlns:a16="http://schemas.microsoft.com/office/drawing/2014/main" id="{6D194FE4-5018-8AF6-FECB-86092EFB00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7FE5951-2257-776B-8E2F-4322E0F03531}"/>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4846913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F76E5-62F4-BF9C-E24B-2CC1F91FB6B8}"/>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0086049E-F6EA-24CD-3CAE-760DFC3604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D7B76A6-714B-8C22-2D71-574E6F420E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4541C103-A115-F470-6E78-73F27FB075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A4AAE7-345E-B82C-44CA-0BAFF2BD295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0103BA3D-6B15-1428-A626-17D52FD03098}"/>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8" name="Footer Placeholder 7">
            <a:extLst>
              <a:ext uri="{FF2B5EF4-FFF2-40B4-BE49-F238E27FC236}">
                <a16:creationId xmlns:a16="http://schemas.microsoft.com/office/drawing/2014/main" id="{6680C9A5-6F10-00C4-C25C-7EDB6C7B094E}"/>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23235014-AB2B-BB74-6D1B-74D0A25D5B92}"/>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59704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784D0-29CB-F64B-ABEB-6F3B6B0DB778}"/>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A2D976F-3330-DDFB-90E3-C61D5FFEF7D6}"/>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4" name="Footer Placeholder 3">
            <a:extLst>
              <a:ext uri="{FF2B5EF4-FFF2-40B4-BE49-F238E27FC236}">
                <a16:creationId xmlns:a16="http://schemas.microsoft.com/office/drawing/2014/main" id="{8B356BB0-79A9-48E6-4437-D376918D20AF}"/>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CE54C83-56FA-E7EE-C76A-062E020AC47E}"/>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183583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DA5AF8-0E27-F118-813C-827E60E07590}"/>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3" name="Footer Placeholder 2">
            <a:extLst>
              <a:ext uri="{FF2B5EF4-FFF2-40B4-BE49-F238E27FC236}">
                <a16:creationId xmlns:a16="http://schemas.microsoft.com/office/drawing/2014/main" id="{5E7B9C7C-7DED-B446-127F-88D122A76668}"/>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8CFD4F20-3951-2491-8FA3-310C658E38E6}"/>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422301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24957-0FE5-6723-616B-9AAF719CFE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299F8B79-00B1-EA1E-0D8B-6DA51B1B19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7A4E346A-FCEF-47F2-C82E-8EE55390BD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836303-8AE2-A7E0-1B93-287233CF941E}"/>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6" name="Footer Placeholder 5">
            <a:extLst>
              <a:ext uri="{FF2B5EF4-FFF2-40B4-BE49-F238E27FC236}">
                <a16:creationId xmlns:a16="http://schemas.microsoft.com/office/drawing/2014/main" id="{93EFAEF8-96CC-F44D-ADA8-84B791DD35A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4A913E7-DF78-FA02-2F59-DAEB84827B75}"/>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204669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71279-97BD-CA64-7C4E-03F9409D35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194FF72C-60FA-7F53-7DB5-12F43F2894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5050702D-F45F-DD4D-3F34-E01EBBDBEA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E7B659-CC85-5EDA-6D1D-F5F325169C52}"/>
              </a:ext>
            </a:extLst>
          </p:cNvPr>
          <p:cNvSpPr>
            <a:spLocks noGrp="1"/>
          </p:cNvSpPr>
          <p:nvPr>
            <p:ph type="dt" sz="half" idx="10"/>
          </p:nvPr>
        </p:nvSpPr>
        <p:spPr/>
        <p:txBody>
          <a:bodyPr/>
          <a:lstStyle/>
          <a:p>
            <a:fld id="{8A50A8CD-3312-4552-B3CC-43E71CF79BA9}" type="datetimeFigureOut">
              <a:rPr lang="en-AU" smtClean="0"/>
              <a:t>8/08/2022</a:t>
            </a:fld>
            <a:endParaRPr lang="en-AU"/>
          </a:p>
        </p:txBody>
      </p:sp>
      <p:sp>
        <p:nvSpPr>
          <p:cNvPr id="6" name="Footer Placeholder 5">
            <a:extLst>
              <a:ext uri="{FF2B5EF4-FFF2-40B4-BE49-F238E27FC236}">
                <a16:creationId xmlns:a16="http://schemas.microsoft.com/office/drawing/2014/main" id="{B39D7DAB-E1E4-D8E4-F63A-DD23DF95903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3451D5E-F08C-8F57-B668-9F6D3C5732F0}"/>
              </a:ext>
            </a:extLst>
          </p:cNvPr>
          <p:cNvSpPr>
            <a:spLocks noGrp="1"/>
          </p:cNvSpPr>
          <p:nvPr>
            <p:ph type="sldNum" sz="quarter" idx="12"/>
          </p:nvPr>
        </p:nvSpPr>
        <p:spPr/>
        <p:txBody>
          <a:bodyPr/>
          <a:lstStyle/>
          <a:p>
            <a:fld id="{C69BD1D2-64C5-45E1-99B9-573D29317C1B}" type="slidenum">
              <a:rPr lang="en-AU" smtClean="0"/>
              <a:t>‹#›</a:t>
            </a:fld>
            <a:endParaRPr lang="en-AU"/>
          </a:p>
        </p:txBody>
      </p:sp>
    </p:spTree>
    <p:extLst>
      <p:ext uri="{BB962C8B-B14F-4D97-AF65-F5344CB8AC3E}">
        <p14:creationId xmlns:p14="http://schemas.microsoft.com/office/powerpoint/2010/main" val="1918970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96596C-F04A-ED2B-D7B6-71AA92377F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2C71FD62-0721-4837-B3D2-D1301BECEE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F9FE7B3-AF99-1AA4-64A7-C038AD27D2F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50A8CD-3312-4552-B3CC-43E71CF79BA9}" type="datetimeFigureOut">
              <a:rPr lang="en-AU" smtClean="0"/>
              <a:t>8/08/2022</a:t>
            </a:fld>
            <a:endParaRPr lang="en-AU"/>
          </a:p>
        </p:txBody>
      </p:sp>
      <p:sp>
        <p:nvSpPr>
          <p:cNvPr id="5" name="Footer Placeholder 4">
            <a:extLst>
              <a:ext uri="{FF2B5EF4-FFF2-40B4-BE49-F238E27FC236}">
                <a16:creationId xmlns:a16="http://schemas.microsoft.com/office/drawing/2014/main" id="{D68A2F07-AD2E-0704-468D-A199FDF57C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2BCFFE35-5661-E16B-F8C1-919A08FAE0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9BD1D2-64C5-45E1-99B9-573D29317C1B}" type="slidenum">
              <a:rPr lang="en-AU" smtClean="0"/>
              <a:t>‹#›</a:t>
            </a:fld>
            <a:endParaRPr lang="en-AU"/>
          </a:p>
        </p:txBody>
      </p:sp>
    </p:spTree>
    <p:extLst>
      <p:ext uri="{BB962C8B-B14F-4D97-AF65-F5344CB8AC3E}">
        <p14:creationId xmlns:p14="http://schemas.microsoft.com/office/powerpoint/2010/main" val="39535689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9" name="Rectangle 136">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0" name="Picture 139" descr="Angle view of circuit shaped like a brain">
            <a:extLst>
              <a:ext uri="{FF2B5EF4-FFF2-40B4-BE49-F238E27FC236}">
                <a16:creationId xmlns:a16="http://schemas.microsoft.com/office/drawing/2014/main" id="{8C638D66-FB7A-4522-B34F-9C14C4092D6B}"/>
              </a:ext>
            </a:extLst>
          </p:cNvPr>
          <p:cNvPicPr>
            <a:picLocks noChangeAspect="1"/>
          </p:cNvPicPr>
          <p:nvPr/>
        </p:nvPicPr>
        <p:blipFill rotWithShape="1">
          <a:blip r:embed="rId2"/>
          <a:srcRect t="9091" r="19852" b="1"/>
          <a:stretch/>
        </p:blipFill>
        <p:spPr>
          <a:xfrm>
            <a:off x="3523488" y="-203190"/>
            <a:ext cx="8668512" cy="6857990"/>
          </a:xfrm>
          <a:prstGeom prst="rect">
            <a:avLst/>
          </a:prstGeom>
        </p:spPr>
      </p:pic>
      <p:sp>
        <p:nvSpPr>
          <p:cNvPr id="413" name="Rectangle 138">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2A8259-9075-F452-6844-D7623DE06BBA}"/>
              </a:ext>
            </a:extLst>
          </p:cNvPr>
          <p:cNvSpPr>
            <a:spLocks noGrp="1"/>
          </p:cNvSpPr>
          <p:nvPr>
            <p:ph type="ctrTitle"/>
          </p:nvPr>
        </p:nvSpPr>
        <p:spPr>
          <a:xfrm>
            <a:off x="477981" y="1122363"/>
            <a:ext cx="5151294" cy="3204134"/>
          </a:xfrm>
        </p:spPr>
        <p:txBody>
          <a:bodyPr anchor="b">
            <a:normAutofit/>
          </a:bodyPr>
          <a:lstStyle/>
          <a:p>
            <a:pPr algn="l"/>
            <a:r>
              <a:rPr lang="en-AU" sz="5400" dirty="0"/>
              <a:t>E/L A02 CAREER INTELLIGENCE</a:t>
            </a:r>
          </a:p>
        </p:txBody>
      </p:sp>
      <p:sp>
        <p:nvSpPr>
          <p:cNvPr id="3" name="Subtitle 2">
            <a:extLst>
              <a:ext uri="{FF2B5EF4-FFF2-40B4-BE49-F238E27FC236}">
                <a16:creationId xmlns:a16="http://schemas.microsoft.com/office/drawing/2014/main" id="{543870E2-7A5E-5F89-2FA4-DEE94F29788E}"/>
              </a:ext>
            </a:extLst>
          </p:cNvPr>
          <p:cNvSpPr>
            <a:spLocks noGrp="1"/>
          </p:cNvSpPr>
          <p:nvPr>
            <p:ph type="subTitle" idx="1"/>
          </p:nvPr>
        </p:nvSpPr>
        <p:spPr>
          <a:xfrm>
            <a:off x="477980" y="4872922"/>
            <a:ext cx="5151294" cy="1208141"/>
          </a:xfrm>
        </p:spPr>
        <p:txBody>
          <a:bodyPr>
            <a:normAutofit/>
          </a:bodyPr>
          <a:lstStyle/>
          <a:p>
            <a:pPr algn="l"/>
            <a:r>
              <a:rPr lang="en-AU" sz="2600" dirty="0"/>
              <a:t>ITECH3208 PROJECT DEVELOPMENT</a:t>
            </a:r>
          </a:p>
          <a:p>
            <a:pPr algn="l"/>
            <a:r>
              <a:rPr lang="en-AU" sz="2000" dirty="0"/>
              <a:t>FINAL PRESENTATION</a:t>
            </a:r>
          </a:p>
        </p:txBody>
      </p:sp>
      <p:sp>
        <p:nvSpPr>
          <p:cNvPr id="415" name="Rectangle 14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17" name="Rectangle 14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968266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par>
                                <p:cTn id="13" presetID="10" presetClass="entr" presetSubtype="0" fill="hold" grpId="0" nodeType="withEffect">
                                  <p:stCondLst>
                                    <p:cond delay="10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15B5C5-571A-D8B2-CC7D-A8859557314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Testing for the support page.</a:t>
            </a:r>
          </a:p>
        </p:txBody>
      </p:sp>
      <p:pic>
        <p:nvPicPr>
          <p:cNvPr id="5" name="Content Placeholder 4" descr="Graphical user interface, text, application, email&#10;&#10;Description automatically generated">
            <a:extLst>
              <a:ext uri="{FF2B5EF4-FFF2-40B4-BE49-F238E27FC236}">
                <a16:creationId xmlns:a16="http://schemas.microsoft.com/office/drawing/2014/main" id="{F8E35F95-69B9-1797-4056-C6582ACF8F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40532" y="1675227"/>
            <a:ext cx="9710935" cy="4394199"/>
          </a:xfrm>
          <a:prstGeom prst="rect">
            <a:avLst/>
          </a:prstGeom>
        </p:spPr>
      </p:pic>
    </p:spTree>
    <p:extLst>
      <p:ext uri="{BB962C8B-B14F-4D97-AF65-F5344CB8AC3E}">
        <p14:creationId xmlns:p14="http://schemas.microsoft.com/office/powerpoint/2010/main" val="2677197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18EA1A-1087-36CE-B54E-B502681E6CA5}"/>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Result of the testing in the code.</a:t>
            </a:r>
          </a:p>
        </p:txBody>
      </p:sp>
      <p:pic>
        <p:nvPicPr>
          <p:cNvPr id="5" name="Content Placeholder 4" descr="Text&#10;&#10;Description automatically generated">
            <a:extLst>
              <a:ext uri="{FF2B5EF4-FFF2-40B4-BE49-F238E27FC236}">
                <a16:creationId xmlns:a16="http://schemas.microsoft.com/office/drawing/2014/main" id="{DD892F87-63AE-CD5D-08A7-A4A3C7B669A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9697" y="1675227"/>
            <a:ext cx="10652606" cy="4394199"/>
          </a:xfrm>
          <a:prstGeom prst="rect">
            <a:avLst/>
          </a:prstGeom>
        </p:spPr>
      </p:pic>
    </p:spTree>
    <p:extLst>
      <p:ext uri="{BB962C8B-B14F-4D97-AF65-F5344CB8AC3E}">
        <p14:creationId xmlns:p14="http://schemas.microsoft.com/office/powerpoint/2010/main" val="2036850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Freeform: Shape 23">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9" name="Group 25">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27"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60"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29"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30"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31"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2"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CEB66835-BA1C-6FD5-BE63-86122A8138D7}"/>
              </a:ext>
            </a:extLst>
          </p:cNvPr>
          <p:cNvSpPr>
            <a:spLocks noGrp="1"/>
          </p:cNvSpPr>
          <p:nvPr>
            <p:ph type="title"/>
          </p:nvPr>
        </p:nvSpPr>
        <p:spPr>
          <a:xfrm>
            <a:off x="535020" y="685800"/>
            <a:ext cx="2780271" cy="5105400"/>
          </a:xfrm>
        </p:spPr>
        <p:txBody>
          <a:bodyPr>
            <a:normAutofit/>
          </a:bodyPr>
          <a:lstStyle/>
          <a:p>
            <a:r>
              <a:rPr lang="en-US" sz="4000">
                <a:solidFill>
                  <a:srgbClr val="FFFFFF"/>
                </a:solidFill>
              </a:rPr>
              <a:t>Change manager role</a:t>
            </a:r>
            <a:endParaRPr lang="en-AU" sz="4000">
              <a:solidFill>
                <a:srgbClr val="FFFFFF"/>
              </a:solidFill>
            </a:endParaRPr>
          </a:p>
        </p:txBody>
      </p:sp>
      <p:graphicFrame>
        <p:nvGraphicFramePr>
          <p:cNvPr id="61" name="Content Placeholder 2">
            <a:extLst>
              <a:ext uri="{FF2B5EF4-FFF2-40B4-BE49-F238E27FC236}">
                <a16:creationId xmlns:a16="http://schemas.microsoft.com/office/drawing/2014/main" id="{36904D1E-C59E-D98A-C6E8-81186895F589}"/>
              </a:ext>
            </a:extLst>
          </p:cNvPr>
          <p:cNvGraphicFramePr>
            <a:graphicFrameLocks noGrp="1"/>
          </p:cNvGraphicFramePr>
          <p:nvPr>
            <p:ph idx="1"/>
            <p:extLst>
              <p:ext uri="{D42A27DB-BD31-4B8C-83A1-F6EECF244321}">
                <p14:modId xmlns:p14="http://schemas.microsoft.com/office/powerpoint/2010/main" val="26879783"/>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17956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012D4F-500A-C078-22BA-64BFF798DA9C}"/>
              </a:ext>
            </a:extLst>
          </p:cNvPr>
          <p:cNvSpPr>
            <a:spLocks noGrp="1"/>
          </p:cNvSpPr>
          <p:nvPr>
            <p:ph type="title"/>
          </p:nvPr>
        </p:nvSpPr>
        <p:spPr>
          <a:xfrm>
            <a:off x="640080" y="4777739"/>
            <a:ext cx="3418990" cy="1412119"/>
          </a:xfrm>
        </p:spPr>
        <p:txBody>
          <a:bodyPr>
            <a:normAutofit/>
          </a:bodyPr>
          <a:lstStyle/>
          <a:p>
            <a:r>
              <a:rPr lang="en-US" sz="3000" dirty="0"/>
              <a:t>Meeting before the client meeting.</a:t>
            </a:r>
            <a:endParaRPr lang="en-AU" sz="3000" dirty="0"/>
          </a:p>
        </p:txBody>
      </p:sp>
      <p:pic>
        <p:nvPicPr>
          <p:cNvPr id="4" name="Picture 3">
            <a:extLst>
              <a:ext uri="{FF2B5EF4-FFF2-40B4-BE49-F238E27FC236}">
                <a16:creationId xmlns:a16="http://schemas.microsoft.com/office/drawing/2014/main" id="{7AFC338B-9084-DDB4-0E6C-9CB1A053D477}"/>
              </a:ext>
            </a:extLst>
          </p:cNvPr>
          <p:cNvPicPr>
            <a:picLocks noChangeAspect="1"/>
          </p:cNvPicPr>
          <p:nvPr/>
        </p:nvPicPr>
        <p:blipFill rotWithShape="1">
          <a:blip r:embed="rId2"/>
          <a:srcRect t="32833" b="17316"/>
          <a:stretch/>
        </p:blipFill>
        <p:spPr>
          <a:xfrm>
            <a:off x="-145754" y="0"/>
            <a:ext cx="12191980" cy="525327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11"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61305" y="5468206"/>
            <a:ext cx="1371600" cy="18288"/>
          </a:xfrm>
          <a:custGeom>
            <a:avLst/>
            <a:gdLst>
              <a:gd name="connsiteX0" fmla="*/ 0 w 1371600"/>
              <a:gd name="connsiteY0" fmla="*/ 0 h 18288"/>
              <a:gd name="connsiteX1" fmla="*/ 685800 w 1371600"/>
              <a:gd name="connsiteY1" fmla="*/ 0 h 18288"/>
              <a:gd name="connsiteX2" fmla="*/ 1371600 w 1371600"/>
              <a:gd name="connsiteY2" fmla="*/ 0 h 18288"/>
              <a:gd name="connsiteX3" fmla="*/ 1371600 w 1371600"/>
              <a:gd name="connsiteY3" fmla="*/ 18288 h 18288"/>
              <a:gd name="connsiteX4" fmla="*/ 713232 w 1371600"/>
              <a:gd name="connsiteY4" fmla="*/ 18288 h 18288"/>
              <a:gd name="connsiteX5" fmla="*/ 0 w 1371600"/>
              <a:gd name="connsiteY5" fmla="*/ 18288 h 18288"/>
              <a:gd name="connsiteX6" fmla="*/ 0 w 1371600"/>
              <a:gd name="connsiteY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8288" fill="none" extrusionOk="0">
                <a:moveTo>
                  <a:pt x="0" y="0"/>
                </a:moveTo>
                <a:cubicBezTo>
                  <a:pt x="247303" y="31625"/>
                  <a:pt x="422310" y="-25629"/>
                  <a:pt x="685800" y="0"/>
                </a:cubicBezTo>
                <a:cubicBezTo>
                  <a:pt x="949290" y="25629"/>
                  <a:pt x="1192357" y="6696"/>
                  <a:pt x="1371600" y="0"/>
                </a:cubicBezTo>
                <a:cubicBezTo>
                  <a:pt x="1371355" y="6649"/>
                  <a:pt x="1371915" y="11310"/>
                  <a:pt x="1371600" y="18288"/>
                </a:cubicBezTo>
                <a:cubicBezTo>
                  <a:pt x="1107995" y="26464"/>
                  <a:pt x="1033361" y="32942"/>
                  <a:pt x="713232" y="18288"/>
                </a:cubicBezTo>
                <a:cubicBezTo>
                  <a:pt x="393103" y="3634"/>
                  <a:pt x="289343" y="43221"/>
                  <a:pt x="0" y="18288"/>
                </a:cubicBezTo>
                <a:cubicBezTo>
                  <a:pt x="-459" y="11562"/>
                  <a:pt x="-31" y="5093"/>
                  <a:pt x="0" y="0"/>
                </a:cubicBezTo>
                <a:close/>
              </a:path>
              <a:path w="1371600" h="18288" stroke="0" extrusionOk="0">
                <a:moveTo>
                  <a:pt x="0" y="0"/>
                </a:moveTo>
                <a:cubicBezTo>
                  <a:pt x="170249" y="-24099"/>
                  <a:pt x="504634" y="14338"/>
                  <a:pt x="644652" y="0"/>
                </a:cubicBezTo>
                <a:cubicBezTo>
                  <a:pt x="784670" y="-14338"/>
                  <a:pt x="1087773" y="8679"/>
                  <a:pt x="1371600" y="0"/>
                </a:cubicBezTo>
                <a:cubicBezTo>
                  <a:pt x="1372456" y="3662"/>
                  <a:pt x="1371030" y="13946"/>
                  <a:pt x="1371600" y="18288"/>
                </a:cubicBezTo>
                <a:cubicBezTo>
                  <a:pt x="1176823" y="-1409"/>
                  <a:pt x="900830" y="9989"/>
                  <a:pt x="713232" y="18288"/>
                </a:cubicBezTo>
                <a:cubicBezTo>
                  <a:pt x="525634" y="26587"/>
                  <a:pt x="282837" y="5724"/>
                  <a:pt x="0" y="18288"/>
                </a:cubicBezTo>
                <a:cubicBezTo>
                  <a:pt x="367" y="13143"/>
                  <a:pt x="-823" y="5844"/>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D2129C-6861-44AD-9563-A7BA35B0A484}"/>
              </a:ext>
            </a:extLst>
          </p:cNvPr>
          <p:cNvSpPr>
            <a:spLocks noGrp="1"/>
          </p:cNvSpPr>
          <p:nvPr>
            <p:ph idx="1"/>
          </p:nvPr>
        </p:nvSpPr>
        <p:spPr>
          <a:xfrm>
            <a:off x="4654294" y="4777739"/>
            <a:ext cx="6897626" cy="1399223"/>
          </a:xfrm>
        </p:spPr>
        <p:txBody>
          <a:bodyPr anchor="ctr">
            <a:normAutofit/>
          </a:bodyPr>
          <a:lstStyle/>
          <a:p>
            <a:pPr marL="0" indent="0">
              <a:buNone/>
            </a:pPr>
            <a:endParaRPr lang="en-US" sz="2200"/>
          </a:p>
          <a:p>
            <a:pPr marL="0" indent="0">
              <a:buNone/>
            </a:pPr>
            <a:endParaRPr lang="en-AU" sz="2200"/>
          </a:p>
        </p:txBody>
      </p:sp>
    </p:spTree>
    <p:extLst>
      <p:ext uri="{BB962C8B-B14F-4D97-AF65-F5344CB8AC3E}">
        <p14:creationId xmlns:p14="http://schemas.microsoft.com/office/powerpoint/2010/main" val="1825104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555E65-AE0B-0617-6476-B2339FA50EA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Proof of the meeting with clients</a:t>
            </a:r>
          </a:p>
        </p:txBody>
      </p:sp>
      <p:pic>
        <p:nvPicPr>
          <p:cNvPr id="5" name="Content Placeholder 4" descr="Graphical user interface, application, Word&#10;&#10;Description automatically generated">
            <a:extLst>
              <a:ext uri="{FF2B5EF4-FFF2-40B4-BE49-F238E27FC236}">
                <a16:creationId xmlns:a16="http://schemas.microsoft.com/office/drawing/2014/main" id="{E91D72AA-0C66-EAB7-491E-8A2BE336D0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0045" y="1675227"/>
            <a:ext cx="7811909" cy="4394199"/>
          </a:xfrm>
          <a:prstGeom prst="rect">
            <a:avLst/>
          </a:prstGeom>
        </p:spPr>
      </p:pic>
    </p:spTree>
    <p:extLst>
      <p:ext uri="{BB962C8B-B14F-4D97-AF65-F5344CB8AC3E}">
        <p14:creationId xmlns:p14="http://schemas.microsoft.com/office/powerpoint/2010/main" val="852661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23FB3D6F-04E8-5024-6192-C8C73F55D543}"/>
              </a:ext>
            </a:extLst>
          </p:cNvPr>
          <p:cNvSpPr>
            <a:spLocks noGrp="1"/>
          </p:cNvSpPr>
          <p:nvPr>
            <p:ph type="title"/>
          </p:nvPr>
        </p:nvSpPr>
        <p:spPr>
          <a:xfrm>
            <a:off x="958506" y="800392"/>
            <a:ext cx="10264697" cy="1212102"/>
          </a:xfrm>
        </p:spPr>
        <p:txBody>
          <a:bodyPr>
            <a:normAutofit/>
          </a:bodyPr>
          <a:lstStyle/>
          <a:p>
            <a:r>
              <a:rPr lang="en-US" sz="4000">
                <a:solidFill>
                  <a:srgbClr val="FFFFFF"/>
                </a:solidFill>
              </a:rPr>
              <a:t>Minutes of meeting with clients.</a:t>
            </a:r>
            <a:endParaRPr lang="en-AU" sz="4000">
              <a:solidFill>
                <a:srgbClr val="FFFFFF"/>
              </a:solidFill>
            </a:endParaRPr>
          </a:p>
        </p:txBody>
      </p:sp>
      <p:sp>
        <p:nvSpPr>
          <p:cNvPr id="3" name="Content Placeholder 2">
            <a:extLst>
              <a:ext uri="{FF2B5EF4-FFF2-40B4-BE49-F238E27FC236}">
                <a16:creationId xmlns:a16="http://schemas.microsoft.com/office/drawing/2014/main" id="{DE307C2A-42B7-D000-4EC2-F66773C2677A}"/>
              </a:ext>
            </a:extLst>
          </p:cNvPr>
          <p:cNvSpPr>
            <a:spLocks noGrp="1"/>
          </p:cNvSpPr>
          <p:nvPr>
            <p:ph idx="1"/>
          </p:nvPr>
        </p:nvSpPr>
        <p:spPr>
          <a:xfrm>
            <a:off x="1367624" y="2490436"/>
            <a:ext cx="9708995" cy="3567173"/>
          </a:xfrm>
        </p:spPr>
        <p:txBody>
          <a:bodyPr anchor="ctr">
            <a:normAutofit/>
          </a:bodyPr>
          <a:lstStyle/>
          <a:p>
            <a:pPr marL="0" indent="0">
              <a:buNone/>
            </a:pPr>
            <a:r>
              <a:rPr lang="en-US" sz="2400"/>
              <a:t>The client told us to improve the password functionalities.</a:t>
            </a:r>
          </a:p>
          <a:p>
            <a:pPr marL="0" indent="0">
              <a:buNone/>
            </a:pPr>
            <a:r>
              <a:rPr lang="en-US" sz="2400"/>
              <a:t>The client also informed as some of the errors they find from the website like spelling errors , phone number validation errors.</a:t>
            </a:r>
          </a:p>
          <a:p>
            <a:pPr marL="0" indent="0">
              <a:buNone/>
            </a:pPr>
            <a:r>
              <a:rPr lang="en-US" sz="2400"/>
              <a:t>The client also informed us that next time they want our social connects to be work.</a:t>
            </a:r>
          </a:p>
          <a:p>
            <a:pPr marL="0" indent="0">
              <a:buNone/>
            </a:pPr>
            <a:r>
              <a:rPr lang="en-US" sz="2400"/>
              <a:t>Moreover , they also suggest us that building CV with AI algorithms would be going to be complex so instead of building it we should work on having LinkedIn connections would be good if we can.</a:t>
            </a:r>
            <a:endParaRPr lang="en-AU" sz="2400"/>
          </a:p>
        </p:txBody>
      </p:sp>
    </p:spTree>
    <p:extLst>
      <p:ext uri="{BB962C8B-B14F-4D97-AF65-F5344CB8AC3E}">
        <p14:creationId xmlns:p14="http://schemas.microsoft.com/office/powerpoint/2010/main" val="851333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8D15FEA5-A2A0-FF22-261F-EDA155C879A3}"/>
              </a:ext>
            </a:extLst>
          </p:cNvPr>
          <p:cNvSpPr>
            <a:spLocks noGrp="1"/>
          </p:cNvSpPr>
          <p:nvPr>
            <p:ph type="title"/>
          </p:nvPr>
        </p:nvSpPr>
        <p:spPr>
          <a:xfrm>
            <a:off x="958506" y="800392"/>
            <a:ext cx="10264697" cy="1212102"/>
          </a:xfrm>
        </p:spPr>
        <p:txBody>
          <a:bodyPr>
            <a:normAutofit/>
          </a:bodyPr>
          <a:lstStyle/>
          <a:p>
            <a:r>
              <a:rPr lang="en-US" sz="4000">
                <a:solidFill>
                  <a:srgbClr val="FFFFFF"/>
                </a:solidFill>
              </a:rPr>
              <a:t>Minutes of the meeting with clients</a:t>
            </a:r>
            <a:endParaRPr lang="en-AU" sz="4000">
              <a:solidFill>
                <a:srgbClr val="FFFFFF"/>
              </a:solidFill>
            </a:endParaRPr>
          </a:p>
        </p:txBody>
      </p:sp>
      <p:sp>
        <p:nvSpPr>
          <p:cNvPr id="3" name="Content Placeholder 2">
            <a:extLst>
              <a:ext uri="{FF2B5EF4-FFF2-40B4-BE49-F238E27FC236}">
                <a16:creationId xmlns:a16="http://schemas.microsoft.com/office/drawing/2014/main" id="{37080FBA-0009-276D-F670-44F06E277D36}"/>
              </a:ext>
            </a:extLst>
          </p:cNvPr>
          <p:cNvSpPr>
            <a:spLocks noGrp="1"/>
          </p:cNvSpPr>
          <p:nvPr>
            <p:ph idx="1"/>
          </p:nvPr>
        </p:nvSpPr>
        <p:spPr>
          <a:xfrm>
            <a:off x="1367624" y="2490436"/>
            <a:ext cx="9708995" cy="3567173"/>
          </a:xfrm>
        </p:spPr>
        <p:txBody>
          <a:bodyPr anchor="ctr">
            <a:normAutofit/>
          </a:bodyPr>
          <a:lstStyle/>
          <a:p>
            <a:r>
              <a:rPr lang="en-US" sz="2400"/>
              <a:t>The client also suggest us to focus more on booking session for the users with experts first.</a:t>
            </a:r>
          </a:p>
          <a:p>
            <a:r>
              <a:rPr lang="en-US" sz="2400"/>
              <a:t>Moreover, the client suggest us to bring the option of uploading CV in the website.</a:t>
            </a:r>
          </a:p>
          <a:p>
            <a:r>
              <a:rPr lang="en-US" sz="2400"/>
              <a:t>Finally at the end of the meeting they informed us that next time they want our database structure ready for CV .</a:t>
            </a:r>
          </a:p>
          <a:p>
            <a:pPr marL="0" indent="0">
              <a:buNone/>
            </a:pPr>
            <a:endParaRPr lang="en-AU" sz="2400"/>
          </a:p>
        </p:txBody>
      </p:sp>
    </p:spTree>
    <p:extLst>
      <p:ext uri="{BB962C8B-B14F-4D97-AF65-F5344CB8AC3E}">
        <p14:creationId xmlns:p14="http://schemas.microsoft.com/office/powerpoint/2010/main" val="17692183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2EE64-A51F-979A-3DAE-037D0065D99E}"/>
              </a:ext>
            </a:extLst>
          </p:cNvPr>
          <p:cNvSpPr>
            <a:spLocks noGrp="1"/>
          </p:cNvSpPr>
          <p:nvPr>
            <p:ph type="title"/>
          </p:nvPr>
        </p:nvSpPr>
        <p:spPr/>
        <p:txBody>
          <a:bodyPr/>
          <a:lstStyle/>
          <a:p>
            <a:r>
              <a:rPr lang="en-US" dirty="0"/>
              <a:t>Proof of meeting with peers </a:t>
            </a:r>
            <a:endParaRPr lang="en-AU" dirty="0"/>
          </a:p>
        </p:txBody>
      </p:sp>
      <p:pic>
        <p:nvPicPr>
          <p:cNvPr id="7" name="Content Placeholder 6" descr="Graphical user interface, application&#10;&#10;Description automatically generated">
            <a:extLst>
              <a:ext uri="{FF2B5EF4-FFF2-40B4-BE49-F238E27FC236}">
                <a16:creationId xmlns:a16="http://schemas.microsoft.com/office/drawing/2014/main" id="{7455EEBA-3CB7-2A14-55AD-1ABC8694B7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28144" y="1838877"/>
            <a:ext cx="7735712" cy="4351338"/>
          </a:xfrm>
        </p:spPr>
      </p:pic>
    </p:spTree>
    <p:extLst>
      <p:ext uri="{BB962C8B-B14F-4D97-AF65-F5344CB8AC3E}">
        <p14:creationId xmlns:p14="http://schemas.microsoft.com/office/powerpoint/2010/main" val="3340948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071654-1381-159E-15F9-D0C1710B737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Front end developer.</a:t>
            </a:r>
          </a:p>
        </p:txBody>
      </p:sp>
      <p:pic>
        <p:nvPicPr>
          <p:cNvPr id="6" name="Content Placeholder 5" descr="Graphical user interface, application&#10;&#10;Description automatically generated">
            <a:extLst>
              <a:ext uri="{FF2B5EF4-FFF2-40B4-BE49-F238E27FC236}">
                <a16:creationId xmlns:a16="http://schemas.microsoft.com/office/drawing/2014/main" id="{25E15AA7-35AE-CAA1-2EFC-B0D98DCE7B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3597" y="1675227"/>
            <a:ext cx="9604806" cy="4394199"/>
          </a:xfrm>
          <a:prstGeom prst="rect">
            <a:avLst/>
          </a:prstGeom>
        </p:spPr>
      </p:pic>
    </p:spTree>
    <p:extLst>
      <p:ext uri="{BB962C8B-B14F-4D97-AF65-F5344CB8AC3E}">
        <p14:creationId xmlns:p14="http://schemas.microsoft.com/office/powerpoint/2010/main" val="2571641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E5B9F3-AE36-EF70-75F2-7EFB6A50BD75}"/>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Coding for it.</a:t>
            </a:r>
          </a:p>
        </p:txBody>
      </p:sp>
      <p:pic>
        <p:nvPicPr>
          <p:cNvPr id="5" name="Content Placeholder 4" descr="Text&#10;&#10;Description automatically generated">
            <a:extLst>
              <a:ext uri="{FF2B5EF4-FFF2-40B4-BE49-F238E27FC236}">
                <a16:creationId xmlns:a16="http://schemas.microsoft.com/office/drawing/2014/main" id="{A0D89C2E-8DD2-8938-F8EE-570BEAA38E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6322" y="1675227"/>
            <a:ext cx="9399356" cy="4394199"/>
          </a:xfrm>
          <a:prstGeom prst="rect">
            <a:avLst/>
          </a:prstGeom>
        </p:spPr>
      </p:pic>
    </p:spTree>
    <p:extLst>
      <p:ext uri="{BB962C8B-B14F-4D97-AF65-F5344CB8AC3E}">
        <p14:creationId xmlns:p14="http://schemas.microsoft.com/office/powerpoint/2010/main" val="40111857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1317</TotalTime>
  <Words>244</Words>
  <Application>Microsoft Office PowerPoint</Application>
  <PresentationFormat>Widescreen</PresentationFormat>
  <Paragraphs>22</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E/L A02 CAREER INTELLIGENCE</vt:lpstr>
      <vt:lpstr>Change manager role</vt:lpstr>
      <vt:lpstr>Meeting before the client meeting.</vt:lpstr>
      <vt:lpstr>Proof of the meeting with clients</vt:lpstr>
      <vt:lpstr>Minutes of meeting with clients.</vt:lpstr>
      <vt:lpstr>Minutes of the meeting with clients</vt:lpstr>
      <vt:lpstr>Proof of meeting with peers </vt:lpstr>
      <vt:lpstr>Front end developer.</vt:lpstr>
      <vt:lpstr>Coding for it.</vt:lpstr>
      <vt:lpstr>Testing for the support page.</vt:lpstr>
      <vt:lpstr>Result of the testing in the code.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Sajal Singh Bhandari</dc:creator>
  <cp:lastModifiedBy>Rajan Dinkarbhai Patel</cp:lastModifiedBy>
  <cp:revision>8</cp:revision>
  <dcterms:created xsi:type="dcterms:W3CDTF">2022-05-09T12:55:25Z</dcterms:created>
  <dcterms:modified xsi:type="dcterms:W3CDTF">2022-08-08T06:07:13Z</dcterms:modified>
</cp:coreProperties>
</file>

<file path=docProps/thumbnail.jpeg>
</file>